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olors1.xml" ContentType="application/vnd.ms-office.chartcolorstyl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7" r:id="rId8"/>
    <p:sldId id="265" r:id="rId9"/>
    <p:sldId id="268" r:id="rId10"/>
    <p:sldId id="269" r:id="rId11"/>
    <p:sldId id="270" r:id="rId12"/>
    <p:sldId id="266" r:id="rId13"/>
    <p:sldId id="271" r:id="rId14"/>
  </p:sldIdLst>
  <p:sldSz cx="12192000" cy="6858000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9" autoAdjust="0"/>
    <p:restoredTop sz="94663" autoAdjust="0"/>
  </p:normalViewPr>
  <p:slideViewPr>
    <p:cSldViewPr snapToGrid="0">
      <p:cViewPr>
        <p:scale>
          <a:sx n="100" d="100"/>
          <a:sy n="100" d="100"/>
        </p:scale>
        <p:origin x="-906" y="-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5C-4CC6-BA4B-7A7308E68AC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5C-4CC6-BA4B-7A7308E68AC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E5C-4CC6-BA4B-7A7308E68AC6}"/>
            </c:ext>
          </c:extLst>
        </c:ser>
        <c:shape val="box"/>
        <c:axId val="100989952"/>
        <c:axId val="120960896"/>
        <c:axId val="0"/>
      </c:bar3DChart>
      <c:catAx>
        <c:axId val="1009899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960896"/>
        <c:crosses val="autoZero"/>
        <c:auto val="1"/>
        <c:lblAlgn val="ctr"/>
        <c:lblOffset val="100"/>
      </c:catAx>
      <c:valAx>
        <c:axId val="1209608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989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65502" y="1122363"/>
            <a:ext cx="8280000" cy="2387600"/>
          </a:xfrm>
        </p:spPr>
        <p:txBody>
          <a:bodyPr anchor="t">
            <a:normAutofit/>
          </a:bodyPr>
          <a:lstStyle>
            <a:lvl1pPr algn="l">
              <a:defRPr sz="5400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768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780838" y="2002632"/>
            <a:ext cx="8715762" cy="2852737"/>
          </a:xfrm>
        </p:spPr>
        <p:txBody>
          <a:bodyPr anchor="t">
            <a:normAutofit/>
          </a:bodyPr>
          <a:lstStyle>
            <a:lvl1pPr>
              <a:defRPr sz="5400" baseline="0"/>
            </a:lvl1pPr>
          </a:lstStyle>
          <a:p>
            <a:r>
              <a:rPr lang="ru-RU" dirty="0" smtClean="0"/>
              <a:t>ЗАГОЛОВОК РАЗДЕЛА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9757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под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996641" y="554695"/>
            <a:ext cx="8329054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dirty="0" smtClean="0"/>
              <a:t>Заголовок подраздела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228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ТРУКТУРА УЧЕБНОГО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СТРУКТУРА УЧЕБНОГО СОДЕРЖАНИЯ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96000" y="1796268"/>
            <a:ext cx="10800000" cy="4320000"/>
          </a:xfrm>
        </p:spPr>
        <p:txBody>
          <a:bodyPr wrap="none">
            <a:noAutofit/>
          </a:bodyPr>
          <a:lstStyle>
            <a:lvl1pPr marL="432000" indent="-4320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Font typeface="+mj-lt"/>
              <a:buAutoNum type="arabicPeriod"/>
              <a:defRPr sz="1800" b="0">
                <a:solidFill>
                  <a:schemeClr val="bg2">
                    <a:lumMod val="10000"/>
                  </a:schemeClr>
                </a:solidFill>
              </a:defRPr>
            </a:lvl1pPr>
            <a:lvl2pPr marL="790575" indent="-358775" algn="just">
              <a:lnSpc>
                <a:spcPct val="100000"/>
              </a:lnSpc>
              <a:spcBef>
                <a:spcPts val="200"/>
              </a:spcBef>
              <a:spcAft>
                <a:spcPts val="1200"/>
              </a:spcAft>
              <a:buClr>
                <a:schemeClr val="bg2">
                  <a:lumMod val="10000"/>
                </a:schemeClr>
              </a:buClr>
              <a:buFont typeface="+mj-lt"/>
              <a:buAutoNum type="arabicPeriod"/>
              <a:defRPr sz="1800">
                <a:solidFill>
                  <a:schemeClr val="bg2">
                    <a:lumMod val="10000"/>
                  </a:schemeClr>
                </a:solidFill>
              </a:defRPr>
            </a:lvl2pPr>
            <a:lvl3pPr marL="1152000" indent="-358775" algn="just">
              <a:lnSpc>
                <a:spcPct val="100000"/>
              </a:lnSpc>
              <a:spcBef>
                <a:spcPts val="50"/>
              </a:spcBef>
              <a:spcAft>
                <a:spcPts val="1200"/>
              </a:spcAft>
              <a:buClrTx/>
              <a:buFont typeface="+mj-lt"/>
              <a:buAutoNum type="arabicPeriod"/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 marL="1481138" indent="-457200">
              <a:buClr>
                <a:schemeClr val="accent1"/>
              </a:buClr>
              <a:buFont typeface="+mj-lt"/>
              <a:buAutoNum type="arabicPeriod"/>
              <a:defRPr sz="2000"/>
            </a:lvl4pPr>
            <a:lvl5pPr marL="1752600" indent="-457200">
              <a:buClr>
                <a:schemeClr val="accent1"/>
              </a:buClr>
              <a:buFont typeface="+mj-lt"/>
              <a:buAutoNum type="arabicPeriod"/>
              <a:defRPr sz="2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dirty="0"/>
              <a:t>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591038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Заголовок и текст по всей шири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000" y="1784194"/>
            <a:ext cx="10800000" cy="4292407"/>
          </a:xfrm>
        </p:spPr>
        <p:txBody>
          <a:bodyPr/>
          <a:lstStyle>
            <a:lvl1pPr marL="0" indent="0" algn="just">
              <a:lnSpc>
                <a:spcPct val="100000"/>
              </a:lnSpc>
              <a:spcAft>
                <a:spcPts val="1200"/>
              </a:spcAft>
              <a:buNone/>
              <a:defRPr sz="1800"/>
            </a:lvl1pPr>
            <a:lvl2pPr marL="685800" indent="-2286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 sz="1800"/>
            </a:lvl2pPr>
            <a:lvl3pPr marL="1143000" indent="-2286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defRPr sz="1800"/>
            </a:lvl3pPr>
            <a:lvl4pPr marL="1600200" indent="-2286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  <a:defRPr/>
            </a:lvl4pPr>
            <a:lvl5pPr marL="2057400" indent="-2286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1096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xmlns="" val="3871930939"/>
              </p:ext>
            </p:extLst>
          </p:nvPr>
        </p:nvGraphicFramePr>
        <p:xfrm>
          <a:off x="696000" y="2134809"/>
          <a:ext cx="10800000" cy="14833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xmlns="" val="2197793136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xmlns="" val="3973714599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xmlns="" val="2418584000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xmlns="" val="419486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51134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85326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3258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51859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7917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Заголовок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000" y="275916"/>
            <a:ext cx="10800000" cy="1219496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0505" y="1780309"/>
            <a:ext cx="5328851" cy="4398654"/>
          </a:xfrm>
        </p:spPr>
        <p:txBody>
          <a:bodyPr>
            <a:normAutofit/>
          </a:bodyPr>
          <a:lstStyle>
            <a:lvl1pPr marL="0" indent="0" algn="just">
              <a:spcAft>
                <a:spcPts val="1200"/>
              </a:spcAft>
              <a:buNone/>
              <a:defRPr sz="1800"/>
            </a:lvl1pPr>
            <a:lvl2pPr marL="685800" indent="-228600" algn="just">
              <a:spcAft>
                <a:spcPts val="1200"/>
              </a:spcAft>
              <a:buFont typeface="Wingdings" panose="05000000000000000000" pitchFamily="2" charset="2"/>
              <a:buChar char="§"/>
              <a:defRPr sz="1800"/>
            </a:lvl2pPr>
            <a:lvl3pPr marL="1143000" indent="-228600" algn="just">
              <a:spcAft>
                <a:spcPts val="1200"/>
              </a:spcAft>
              <a:buFont typeface="Wingdings" panose="05000000000000000000" pitchFamily="2" charset="2"/>
              <a:buChar char="ü"/>
              <a:defRPr sz="1800"/>
            </a:lvl3pPr>
            <a:lvl4pPr marL="1600200" indent="-228600" algn="just">
              <a:spcAft>
                <a:spcPts val="1200"/>
              </a:spcAft>
              <a:buFont typeface="Wingdings" panose="05000000000000000000" pitchFamily="2" charset="2"/>
              <a:buChar char="q"/>
              <a:defRPr sz="1800"/>
            </a:lvl4pPr>
            <a:lvl5pPr>
              <a:spcAft>
                <a:spcPts val="1200"/>
              </a:spcAft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1884" y="1780309"/>
            <a:ext cx="5304116" cy="4398654"/>
          </a:xfrm>
        </p:spPr>
        <p:txBody>
          <a:bodyPr>
            <a:normAutofit/>
          </a:bodyPr>
          <a:lstStyle>
            <a:lvl1pPr marL="0" indent="0" algn="just">
              <a:spcAft>
                <a:spcPts val="1200"/>
              </a:spcAft>
              <a:buNone/>
              <a:defRPr sz="1800"/>
            </a:lvl1pPr>
            <a:lvl2pPr marL="685800" indent="-228600" algn="just">
              <a:spcAft>
                <a:spcPts val="1200"/>
              </a:spcAft>
              <a:buFont typeface="Wingdings" panose="05000000000000000000" pitchFamily="2" charset="2"/>
              <a:buChar char="§"/>
              <a:defRPr sz="1800"/>
            </a:lvl2pPr>
            <a:lvl3pPr marL="1143000" indent="-228600" algn="just">
              <a:spcAft>
                <a:spcPts val="1200"/>
              </a:spcAft>
              <a:buFont typeface="Wingdings" panose="05000000000000000000" pitchFamily="2" charset="2"/>
              <a:buChar char="ü"/>
              <a:defRPr sz="1800"/>
            </a:lvl3pPr>
            <a:lvl4pPr marL="1600200" indent="-228600" algn="just">
              <a:spcAft>
                <a:spcPts val="1200"/>
              </a:spcAft>
              <a:buFont typeface="Wingdings" panose="05000000000000000000" pitchFamily="2" charset="2"/>
              <a:buChar char="q"/>
              <a:defRPr sz="1800"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77142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5597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24400" y="104987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0505" y="1807029"/>
            <a:ext cx="4279025" cy="4223657"/>
          </a:xfrm>
        </p:spPr>
        <p:txBody>
          <a:bodyPr>
            <a:normAutofit/>
          </a:bodyPr>
          <a:lstStyle>
            <a:lvl1pPr marL="0" indent="0" algn="just">
              <a:spcBef>
                <a:spcPts val="0"/>
              </a:spcBef>
              <a:spcAft>
                <a:spcPts val="1200"/>
              </a:spcAft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696000" y="267448"/>
            <a:ext cx="4277847" cy="124065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3001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000" y="275915"/>
            <a:ext cx="10800000" cy="1240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6000" y="1725264"/>
            <a:ext cx="1080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378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8" r:id="rId3"/>
    <p:sldLayoutId id="2147483659" r:id="rId4"/>
    <p:sldLayoutId id="2147483650" r:id="rId5"/>
    <p:sldLayoutId id="2147483660" r:id="rId6"/>
    <p:sldLayoutId id="2147483652" r:id="rId7"/>
    <p:sldLayoutId id="2147483654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95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Основной текст 1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Основной текст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026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Поясняющий текст к рисунку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pic>
        <p:nvPicPr>
          <p:cNvPr id="6" name="Рисунок 5"/>
          <p:cNvPicPr preferRelativeResize="0"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8341" y="1207361"/>
            <a:ext cx="3271266" cy="4808759"/>
          </a:xfrm>
        </p:spPr>
      </p:pic>
    </p:spTree>
    <p:extLst>
      <p:ext uri="{BB962C8B-B14F-4D97-AF65-F5344CB8AC3E}">
        <p14:creationId xmlns:p14="http://schemas.microsoft.com/office/powerpoint/2010/main" xmlns="" val="324886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87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Основной текст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30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УЧЕБНОГО СОДЕРЖАНИЯ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 1</a:t>
            </a:r>
          </a:p>
          <a:p>
            <a:r>
              <a:rPr lang="ru-RU" dirty="0" smtClean="0"/>
              <a:t>Раздел 2</a:t>
            </a:r>
          </a:p>
          <a:p>
            <a:pPr marL="358575" lvl="1" indent="0">
              <a:buNone/>
            </a:pPr>
            <a:r>
              <a:rPr lang="ru-RU" dirty="0" smtClean="0"/>
              <a:t>2.1. Подраздел 1</a:t>
            </a:r>
          </a:p>
          <a:p>
            <a:pPr marL="358575" lvl="1" indent="0">
              <a:buNone/>
            </a:pPr>
            <a:r>
              <a:rPr lang="ru-RU" dirty="0" smtClean="0"/>
              <a:t>2.2. Подраздел 2</a:t>
            </a:r>
          </a:p>
          <a:p>
            <a:r>
              <a:rPr lang="ru-RU" dirty="0" smtClean="0"/>
              <a:t>Раздел 3</a:t>
            </a:r>
          </a:p>
          <a:p>
            <a:r>
              <a:rPr lang="ru-RU" dirty="0" smtClean="0"/>
              <a:t>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689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38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Основной текст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945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слайда, на котором представлена таблица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70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66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Подраздел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28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слайда, где можно расположить схему или рисунок на всю ширину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3808240855"/>
              </p:ext>
            </p:extLst>
          </p:nvPr>
        </p:nvGraphicFramePr>
        <p:xfrm>
          <a:off x="2381250" y="1516566"/>
          <a:ext cx="7429500" cy="462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40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Подраздел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842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52242ae4841db94ddf1db846f7398262ce92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Корпоративный</Template>
  <TotalTime>1702</TotalTime>
  <Words>79</Words>
  <Application>Microsoft Office PowerPoint</Application>
  <PresentationFormat>Произвольный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НАЗВАНИЕ ПРЕЗЕНТАЦИИ</vt:lpstr>
      <vt:lpstr>СТРУКТУРА УЧЕБНОГО СОДЕРЖАНИЯ</vt:lpstr>
      <vt:lpstr>РАЗДЕЛ 1</vt:lpstr>
      <vt:lpstr>Заголовок слайда</vt:lpstr>
      <vt:lpstr>Заголовок слайда, на котором представлена таблица</vt:lpstr>
      <vt:lpstr>РАЗДЕЛ 2</vt:lpstr>
      <vt:lpstr>1. Подраздел 1</vt:lpstr>
      <vt:lpstr>Заголовок слайда, где можно расположить схему или рисунок на всю ширину</vt:lpstr>
      <vt:lpstr>2. Подраздел 2</vt:lpstr>
      <vt:lpstr>Заголовок слайда</vt:lpstr>
      <vt:lpstr>Заголовок слайда</vt:lpstr>
      <vt:lpstr>РАЗДЕЛ 3</vt:lpstr>
      <vt:lpstr>Заголовок слайда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60</cp:revision>
  <dcterms:created xsi:type="dcterms:W3CDTF">2021-02-22T06:08:17Z</dcterms:created>
  <dcterms:modified xsi:type="dcterms:W3CDTF">2022-11-30T03:42:42Z</dcterms:modified>
</cp:coreProperties>
</file>