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05" y="-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89852"/>
            <a:ext cx="6400800" cy="739248"/>
          </a:xfrm>
        </p:spPr>
        <p:txBody>
          <a:bodyPr/>
          <a:lstStyle>
            <a:lvl1pPr marL="0" indent="0" algn="ctr">
              <a:buNone/>
              <a:defRPr i="1"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ABD9-A3F8-4C4E-A224-1AF0A2E1449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EC72-F629-4405-A288-C87637965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11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Пуст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ABD9-A3F8-4C4E-A224-1AF0A2E1449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EC72-F629-4405-A288-C87637965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336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ABD9-A3F8-4C4E-A224-1AF0A2E1449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EC72-F629-4405-A288-C87637965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017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ABD9-A3F8-4C4E-A224-1AF0A2E1449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EC72-F629-4405-A288-C87637965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67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05979"/>
            <a:ext cx="7787208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99592" y="1200151"/>
            <a:ext cx="7787208" cy="3394472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ABD9-A3F8-4C4E-A224-1AF0A2E1449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EC72-F629-4405-A288-C87637965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189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99592" y="205979"/>
            <a:ext cx="5577408" cy="4388644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ABD9-A3F8-4C4E-A224-1AF0A2E1449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EC72-F629-4405-A288-C87637965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219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уст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ABD9-A3F8-4C4E-A224-1AF0A2E1449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EC72-F629-4405-A288-C87637965B3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55576" y="1995686"/>
            <a:ext cx="6768752" cy="85725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764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ABD9-A3F8-4C4E-A224-1AF0A2E1449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EC72-F629-4405-A288-C87637965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41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ABD9-A3F8-4C4E-A224-1AF0A2E1449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EC72-F629-4405-A288-C87637965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165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ABD9-A3F8-4C4E-A224-1AF0A2E1449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EC72-F629-4405-A288-C87637965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45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ABD9-A3F8-4C4E-A224-1AF0A2E1449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EC72-F629-4405-A288-C87637965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37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05979"/>
            <a:ext cx="7931224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151335"/>
            <a:ext cx="3741812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5576" y="1631156"/>
            <a:ext cx="3741812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ABD9-A3F8-4C4E-A224-1AF0A2E1449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EC72-F629-4405-A288-C87637965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36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637580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ABD9-A3F8-4C4E-A224-1AF0A2E1449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EC72-F629-4405-A288-C87637965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276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ABD9-A3F8-4C4E-A224-1AF0A2E1449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EC72-F629-4405-A288-C87637965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87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ABD9-A3F8-4C4E-A224-1AF0A2E1449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EC72-F629-4405-A288-C87637965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53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203598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4ABD9-A3F8-4C4E-A224-1AF0A2E1449E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9EC72-F629-4405-A288-C87637965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81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62" r:id="rId10"/>
    <p:sldLayoutId id="2147483656" r:id="rId11"/>
    <p:sldLayoutId id="2147483657" r:id="rId12"/>
    <p:sldLayoutId id="2147483658" r:id="rId13"/>
    <p:sldLayoutId id="2147483659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599642"/>
            <a:ext cx="6766520" cy="1102519"/>
          </a:xfrm>
        </p:spPr>
        <p:txBody>
          <a:bodyPr/>
          <a:lstStyle/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3975906"/>
            <a:ext cx="6400800" cy="666378"/>
          </a:xfrm>
        </p:spPr>
        <p:txBody>
          <a:bodyPr>
            <a:normAutofit/>
          </a:bodyPr>
          <a:lstStyle/>
          <a:p>
            <a:endParaRPr lang="ru-RU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50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05979"/>
            <a:ext cx="7787208" cy="857250"/>
          </a:xfrm>
        </p:spPr>
        <p:txBody>
          <a:bodyPr/>
          <a:lstStyle/>
          <a:p>
            <a:endParaRPr lang="ru-RU" b="1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200151"/>
            <a:ext cx="7787208" cy="3394472"/>
          </a:xfrm>
        </p:spPr>
        <p:txBody>
          <a:bodyPr/>
          <a:lstStyle/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46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05979"/>
            <a:ext cx="7787208" cy="857250"/>
          </a:xfrm>
        </p:spPr>
        <p:txBody>
          <a:bodyPr/>
          <a:lstStyle/>
          <a:p>
            <a:endParaRPr lang="ru-RU" b="1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200151"/>
            <a:ext cx="7787208" cy="3394472"/>
          </a:xfrm>
        </p:spPr>
        <p:txBody>
          <a:bodyPr/>
          <a:lstStyle/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6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05979"/>
            <a:ext cx="7787208" cy="857250"/>
          </a:xfrm>
        </p:spPr>
        <p:txBody>
          <a:bodyPr/>
          <a:lstStyle/>
          <a:p>
            <a:endParaRPr lang="ru-RU" b="1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200151"/>
            <a:ext cx="7787208" cy="3394472"/>
          </a:xfrm>
        </p:spPr>
        <p:txBody>
          <a:bodyPr/>
          <a:lstStyle/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3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761660"/>
            <a:ext cx="6336704" cy="857250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Спасибо за внимание!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1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1557</TotalTime>
  <Words>4</Words>
  <Application>Microsoft Office PowerPoint</Application>
  <PresentationFormat>Экран (16:9)</PresentationFormat>
  <Paragraphs>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Центр ДОТ</dc:creator>
  <cp:lastModifiedBy>Центр ДОТ</cp:lastModifiedBy>
  <cp:revision>9</cp:revision>
  <dcterms:created xsi:type="dcterms:W3CDTF">2019-04-16T07:30:51Z</dcterms:created>
  <dcterms:modified xsi:type="dcterms:W3CDTF">2019-04-17T09:48:44Z</dcterms:modified>
</cp:coreProperties>
</file>