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9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11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33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017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67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99592" y="1600200"/>
            <a:ext cx="7787208" cy="4525963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189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219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3528" y="3789040"/>
            <a:ext cx="6768752" cy="11430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64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41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16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45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37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36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27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87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53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81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62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2132856"/>
            <a:ext cx="6766520" cy="1470025"/>
          </a:xfrm>
        </p:spPr>
        <p:txBody>
          <a:bodyPr/>
          <a:lstStyle/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5301208"/>
            <a:ext cx="6400800" cy="888504"/>
          </a:xfrm>
        </p:spPr>
        <p:txBody>
          <a:bodyPr>
            <a:normAutofit/>
          </a:bodyPr>
          <a:lstStyle/>
          <a:p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4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348880"/>
            <a:ext cx="6336704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Спасибо за внимание!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4</Words>
  <Application>Microsoft Office PowerPoint</Application>
  <PresentationFormat>Экран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Центр ДОТ</dc:creator>
  <cp:lastModifiedBy>Центр ДОТ</cp:lastModifiedBy>
  <cp:revision>8</cp:revision>
  <dcterms:created xsi:type="dcterms:W3CDTF">2019-04-16T07:30:51Z</dcterms:created>
  <dcterms:modified xsi:type="dcterms:W3CDTF">2019-04-17T09:38:04Z</dcterms:modified>
</cp:coreProperties>
</file>