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605" y="-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489852"/>
            <a:ext cx="6400800" cy="739248"/>
          </a:xfrm>
        </p:spPr>
        <p:txBody>
          <a:bodyPr/>
          <a:lstStyle>
            <a:lvl1pPr marL="0" indent="0" algn="ctr">
              <a:buNone/>
              <a:defRPr i="1">
                <a:solidFill>
                  <a:srgbClr val="0070C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ABD9-A3F8-4C4E-A224-1AF0A2E1449E}" type="datetimeFigureOut">
              <a:rPr lang="ru-RU" smtClean="0"/>
              <a:t>17.04.2019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9EC72-F629-4405-A288-C87637965B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2117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Пусто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ABD9-A3F8-4C4E-A224-1AF0A2E1449E}" type="datetimeFigureOut">
              <a:rPr lang="ru-RU" smtClean="0"/>
              <a:t>17.04.2019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9EC72-F629-4405-A288-C87637965B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7336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  <a:lvl2pPr>
              <a:defRPr sz="2800">
                <a:solidFill>
                  <a:schemeClr val="tx2"/>
                </a:solidFill>
              </a:defRPr>
            </a:lvl2pPr>
            <a:lvl3pPr>
              <a:defRPr sz="2400">
                <a:solidFill>
                  <a:schemeClr val="tx2"/>
                </a:solidFill>
              </a:defRPr>
            </a:lvl3pPr>
            <a:lvl4pPr>
              <a:defRPr sz="20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ABD9-A3F8-4C4E-A224-1AF0A2E1449E}" type="datetimeFigureOut">
              <a:rPr lang="ru-RU" smtClean="0"/>
              <a:t>17.04.2019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9EC72-F629-4405-A288-C87637965B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40178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ABD9-A3F8-4C4E-A224-1AF0A2E1449E}" type="datetimeFigureOut">
              <a:rPr lang="ru-RU" smtClean="0"/>
              <a:t>17.04.2019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9EC72-F629-4405-A288-C87637965B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6678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05979"/>
            <a:ext cx="7787208" cy="8572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99592" y="1200151"/>
            <a:ext cx="7787208" cy="3394472"/>
          </a:xfrm>
        </p:spPr>
        <p:txBody>
          <a:bodyPr vert="eaVert"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ABD9-A3F8-4C4E-A224-1AF0A2E1449E}" type="datetimeFigureOut">
              <a:rPr lang="ru-RU" smtClean="0"/>
              <a:t>17.04.2019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9EC72-F629-4405-A288-C87637965B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31892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99592" y="205979"/>
            <a:ext cx="5577408" cy="4388644"/>
          </a:xfrm>
        </p:spPr>
        <p:txBody>
          <a:bodyPr vert="eaVert"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ABD9-A3F8-4C4E-A224-1AF0A2E1449E}" type="datetimeFigureOut">
              <a:rPr lang="ru-RU" smtClean="0"/>
              <a:t>17.04.2019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9EC72-F629-4405-A288-C87637965B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62193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Пусто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ABD9-A3F8-4C4E-A224-1AF0A2E1449E}" type="datetimeFigureOut">
              <a:rPr lang="ru-RU" smtClean="0"/>
              <a:t>17.04.2019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9EC72-F629-4405-A288-C87637965B3D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755576" y="1995686"/>
            <a:ext cx="6768752" cy="857250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7649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ABD9-A3F8-4C4E-A224-1AF0A2E1449E}" type="datetimeFigureOut">
              <a:rPr lang="ru-RU" smtClean="0"/>
              <a:t>17.04.2019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9EC72-F629-4405-A288-C87637965B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4412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ABD9-A3F8-4C4E-A224-1AF0A2E1449E}" type="datetimeFigureOut">
              <a:rPr lang="ru-RU" smtClean="0"/>
              <a:t>17.04.2019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9EC72-F629-4405-A288-C87637965B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0165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Заголовок раздел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ABD9-A3F8-4C4E-A224-1AF0A2E1449E}" type="datetimeFigureOut">
              <a:rPr lang="ru-RU" smtClean="0"/>
              <a:t>17.04.2019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9EC72-F629-4405-A288-C87637965B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9451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000">
                <a:solidFill>
                  <a:schemeClr val="tx2"/>
                </a:solidFill>
              </a:defRPr>
            </a:lvl3pPr>
            <a:lvl4pPr>
              <a:defRPr sz="1800">
                <a:solidFill>
                  <a:schemeClr val="tx2"/>
                </a:solidFill>
              </a:defRPr>
            </a:lvl4pPr>
            <a:lvl5pPr>
              <a:defRPr sz="1800">
                <a:solidFill>
                  <a:schemeClr val="tx2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000">
                <a:solidFill>
                  <a:schemeClr val="tx2"/>
                </a:solidFill>
              </a:defRPr>
            </a:lvl3pPr>
            <a:lvl4pPr>
              <a:defRPr sz="1800">
                <a:solidFill>
                  <a:schemeClr val="tx2"/>
                </a:solidFill>
              </a:defRPr>
            </a:lvl4pPr>
            <a:lvl5pPr>
              <a:defRPr sz="1800">
                <a:solidFill>
                  <a:schemeClr val="tx2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ABD9-A3F8-4C4E-A224-1AF0A2E1449E}" type="datetimeFigureOut">
              <a:rPr lang="ru-RU" smtClean="0"/>
              <a:t>17.04.2019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9EC72-F629-4405-A288-C87637965B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8372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05979"/>
            <a:ext cx="7931224" cy="8572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55576" y="1151335"/>
            <a:ext cx="3741812" cy="47982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55576" y="1631156"/>
            <a:ext cx="3741812" cy="2963466"/>
          </a:xfr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600">
                <a:solidFill>
                  <a:schemeClr val="tx2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600">
                <a:solidFill>
                  <a:schemeClr val="tx2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ABD9-A3F8-4C4E-A224-1AF0A2E1449E}" type="datetimeFigureOut">
              <a:rPr lang="ru-RU" smtClean="0"/>
              <a:t>17.04.2019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9EC72-F629-4405-A288-C87637965B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5366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637580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ABD9-A3F8-4C4E-A224-1AF0A2E1449E}" type="datetimeFigureOut">
              <a:rPr lang="ru-RU" smtClean="0"/>
              <a:t>17.04.2019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9EC72-F629-4405-A288-C87637965B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5276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ABD9-A3F8-4C4E-A224-1AF0A2E1449E}" type="datetimeFigureOut">
              <a:rPr lang="ru-RU" smtClean="0"/>
              <a:t>17.04.2019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9EC72-F629-4405-A288-C87637965B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0878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Пусто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ABD9-A3F8-4C4E-A224-1AF0A2E1449E}" type="datetimeFigureOut">
              <a:rPr lang="ru-RU" smtClean="0"/>
              <a:t>17.04.2019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9EC72-F629-4405-A288-C87637965B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8535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536" y="1203598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E4ABD9-A3F8-4C4E-A224-1AF0A2E1449E}" type="datetimeFigureOut">
              <a:rPr lang="ru-RU" smtClean="0"/>
              <a:t>17.04.2019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39EC72-F629-4405-A288-C87637965B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813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0" r:id="rId4"/>
    <p:sldLayoutId id="2147483652" r:id="rId5"/>
    <p:sldLayoutId id="2147483653" r:id="rId6"/>
    <p:sldLayoutId id="2147483654" r:id="rId7"/>
    <p:sldLayoutId id="2147483655" r:id="rId8"/>
    <p:sldLayoutId id="2147483661" r:id="rId9"/>
    <p:sldLayoutId id="2147483662" r:id="rId10"/>
    <p:sldLayoutId id="2147483656" r:id="rId11"/>
    <p:sldLayoutId id="2147483657" r:id="rId12"/>
    <p:sldLayoutId id="2147483658" r:id="rId13"/>
    <p:sldLayoutId id="2147483659" r:id="rId14"/>
    <p:sldLayoutId id="2147483663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91680" y="1599642"/>
            <a:ext cx="6766520" cy="1102519"/>
          </a:xfrm>
        </p:spPr>
        <p:txBody>
          <a:bodyPr/>
          <a:lstStyle/>
          <a:p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35696" y="3975906"/>
            <a:ext cx="6400800" cy="666378"/>
          </a:xfrm>
        </p:spPr>
        <p:txBody>
          <a:bodyPr>
            <a:normAutofit/>
          </a:bodyPr>
          <a:lstStyle/>
          <a:p>
            <a:endParaRPr lang="ru-RU" sz="2800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150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05979"/>
            <a:ext cx="7787208" cy="857250"/>
          </a:xfrm>
        </p:spPr>
        <p:txBody>
          <a:bodyPr/>
          <a:lstStyle/>
          <a:p>
            <a:endParaRPr lang="ru-RU" b="1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200151"/>
            <a:ext cx="7787208" cy="3394472"/>
          </a:xfrm>
        </p:spPr>
        <p:txBody>
          <a:bodyPr/>
          <a:lstStyle/>
          <a:p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466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05979"/>
            <a:ext cx="7787208" cy="857250"/>
          </a:xfrm>
        </p:spPr>
        <p:txBody>
          <a:bodyPr/>
          <a:lstStyle/>
          <a:p>
            <a:endParaRPr lang="ru-RU" b="1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200151"/>
            <a:ext cx="7787208" cy="3394472"/>
          </a:xfrm>
        </p:spPr>
        <p:txBody>
          <a:bodyPr/>
          <a:lstStyle/>
          <a:p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060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05979"/>
            <a:ext cx="7787208" cy="857250"/>
          </a:xfrm>
        </p:spPr>
        <p:txBody>
          <a:bodyPr/>
          <a:lstStyle/>
          <a:p>
            <a:endParaRPr lang="ru-RU" b="1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200151"/>
            <a:ext cx="7787208" cy="3394472"/>
          </a:xfrm>
        </p:spPr>
        <p:txBody>
          <a:bodyPr/>
          <a:lstStyle/>
          <a:p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239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761660"/>
            <a:ext cx="6336704" cy="857250"/>
          </a:xfrm>
        </p:spPr>
        <p:txBody>
          <a:bodyPr/>
          <a:lstStyle/>
          <a:p>
            <a:r>
              <a:rPr lang="ru-RU" b="1" dirty="0" smtClean="0">
                <a:solidFill>
                  <a:schemeClr val="tx2"/>
                </a:solidFill>
              </a:rPr>
              <a:t>Спасибо за внимание!</a:t>
            </a:r>
            <a:endParaRPr lang="ru-RU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310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1557</TotalTime>
  <Words>4</Words>
  <Application>Microsoft Office PowerPoint</Application>
  <PresentationFormat>Экран (16:9)</PresentationFormat>
  <Paragraphs>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Центр ДОТ</dc:creator>
  <cp:lastModifiedBy>Центр ДОТ</cp:lastModifiedBy>
  <cp:revision>9</cp:revision>
  <dcterms:created xsi:type="dcterms:W3CDTF">2019-04-16T07:30:51Z</dcterms:created>
  <dcterms:modified xsi:type="dcterms:W3CDTF">2019-04-17T09:48:44Z</dcterms:modified>
</cp:coreProperties>
</file>